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99712-7791-4BF3-9F78-DB8A1FD0DB03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42B17-2CDA-4841-A62A-57E2AD2010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60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https://www.youtube.com/watch?v=YeLvM-phjpU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Christopher Wilson</dc:creator>
  <cp:lastModifiedBy>Christopher Wilson</cp:lastModifiedBy>
  <cp:revision>4</cp:revision>
  <dcterms:created xsi:type="dcterms:W3CDTF">2013-04-23T12:18:21Z</dcterms:created>
  <dcterms:modified xsi:type="dcterms:W3CDTF">2013-04-23T12:55:08Z</dcterms:modified>
</cp:coreProperties>
</file>